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61" r:id="rId3"/>
    <p:sldId id="259" r:id="rId4"/>
    <p:sldId id="262" r:id="rId5"/>
    <p:sldId id="258" r:id="rId6"/>
    <p:sldId id="260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364" autoAdjust="0"/>
  </p:normalViewPr>
  <p:slideViewPr>
    <p:cSldViewPr>
      <p:cViewPr varScale="1">
        <p:scale>
          <a:sx n="63" d="100"/>
          <a:sy n="63" d="100"/>
        </p:scale>
        <p:origin x="-110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7A5BA27-1F6F-4C06-9868-CCC76C66F0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0380083-58B8-404F-869C-780ADEE212D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036712"/>
          </a:xfrm>
        </p:spPr>
        <p:txBody>
          <a:bodyPr/>
          <a:lstStyle/>
          <a:p>
            <a:r>
              <a:rPr lang="ru-RU" dirty="0" smtClean="0"/>
              <a:t>Решение олимпиадных задач</a:t>
            </a: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516268" y="3645024"/>
            <a:ext cx="5228024" cy="12961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smtClean="0"/>
              <a:t>Сафарова Ф.Г</a:t>
            </a:r>
          </a:p>
          <a:p>
            <a:pPr algn="just"/>
            <a:r>
              <a:rPr lang="ru-RU" sz="2400" dirty="0" smtClean="0"/>
              <a:t>учитель математики и информатики МБОУ «Черемшанская ООШ»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6240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301893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539552" y="5661248"/>
            <a:ext cx="3600400" cy="1041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1"/>
                </a:solidFill>
              </a:rPr>
              <a:t>Ответ: 125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38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424936" cy="3096344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Альбина испекла торт для своих одноклассников. Третьему однокласснику досталось столько же торта, сколько первым двум вместе взятым. Четвертому – столько же, сколько второму и третьему. Пятому – столько же, сколько третьему и четвертому. Шестому – столько же, сколько четвертому и пятому. А седьмому не досталось – торт кончился. Какова была масса торта изначально, если известно, что пятый одноклассник получил 10 </a:t>
            </a:r>
            <a:r>
              <a:rPr lang="ru-RU" sz="2400" dirty="0" err="1"/>
              <a:t>гр</a:t>
            </a:r>
            <a:r>
              <a:rPr lang="ru-RU" sz="2400" dirty="0"/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1763688" y="3556001"/>
            <a:ext cx="6008712" cy="14732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400" dirty="0" smtClean="0"/>
              <a:t>1) 20</a:t>
            </a:r>
            <a:br>
              <a:rPr lang="ru-RU" sz="2400" dirty="0" smtClean="0"/>
            </a:br>
            <a:r>
              <a:rPr lang="ru-RU" sz="2400" dirty="0" smtClean="0"/>
              <a:t>2) 30</a:t>
            </a:r>
            <a:br>
              <a:rPr lang="ru-RU" sz="2400" dirty="0" smtClean="0"/>
            </a:br>
            <a:r>
              <a:rPr lang="ru-RU" sz="2400" dirty="0" smtClean="0"/>
              <a:t>3) 40</a:t>
            </a:r>
            <a:br>
              <a:rPr lang="ru-RU" sz="2400" dirty="0" smtClean="0"/>
            </a:br>
            <a:r>
              <a:rPr lang="ru-RU" sz="2400" dirty="0" smtClean="0"/>
              <a:t>4) 50</a:t>
            </a:r>
            <a:endParaRPr lang="ru-RU" sz="24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9552" y="5661248"/>
            <a:ext cx="3600400" cy="1041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1"/>
                </a:solidFill>
              </a:rPr>
              <a:t>Ответ: 40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1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780108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Графики трех функций y = </a:t>
            </a:r>
            <a:r>
              <a:rPr lang="ru-RU" sz="2800" dirty="0" err="1"/>
              <a:t>gx</a:t>
            </a:r>
            <a:r>
              <a:rPr lang="ru-RU" sz="2800" dirty="0"/>
              <a:t> + g</a:t>
            </a:r>
            <a:r>
              <a:rPr lang="ru-RU" sz="2800" dirty="0" smtClean="0"/>
              <a:t>,       y </a:t>
            </a:r>
            <a:r>
              <a:rPr lang="ru-RU" sz="2800" dirty="0"/>
              <a:t>= </a:t>
            </a:r>
            <a:r>
              <a:rPr lang="ru-RU" sz="2800" dirty="0" err="1"/>
              <a:t>qx</a:t>
            </a:r>
            <a:r>
              <a:rPr lang="ru-RU" sz="2800" dirty="0"/>
              <a:t> + q </a:t>
            </a:r>
            <a:r>
              <a:rPr lang="ru-RU" sz="2800" dirty="0" smtClean="0"/>
              <a:t> и  </a:t>
            </a:r>
            <a:r>
              <a:rPr lang="ru-RU" sz="2800" dirty="0"/>
              <a:t>y = </a:t>
            </a:r>
            <a:r>
              <a:rPr lang="ru-RU" sz="2800" dirty="0" err="1"/>
              <a:t>kx</a:t>
            </a:r>
            <a:r>
              <a:rPr lang="ru-RU" sz="2800" dirty="0"/>
              <a:t> + b имеют общую точку, причем g не равно q. Обязательно ли k = b?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1331640" y="2636912"/>
            <a:ext cx="5184576" cy="1944216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>1) да</a:t>
            </a:r>
            <a:r>
              <a:rPr lang="ru-RU" sz="2400" b="1" dirty="0"/>
              <a:t>, обязательно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2) нет</a:t>
            </a:r>
            <a:r>
              <a:rPr lang="ru-RU" sz="2400" b="1" dirty="0"/>
              <a:t>, обязательно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3) зависит </a:t>
            </a:r>
            <a:r>
              <a:rPr lang="ru-RU" sz="2400" b="1" dirty="0"/>
              <a:t>от значений параметров </a:t>
            </a:r>
            <a:r>
              <a:rPr lang="ru-RU" sz="2400" b="1" dirty="0" smtClean="0"/>
              <a:t>4) невозможно </a:t>
            </a:r>
            <a:r>
              <a:rPr lang="ru-RU" sz="2400" b="1" dirty="0"/>
              <a:t>определить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39552" y="5661248"/>
            <a:ext cx="3600400" cy="1041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1"/>
                </a:solidFill>
              </a:rPr>
              <a:t>Ответ: да, обязательно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1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280920" cy="2592288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/>
              <a:t>Четырехугольник ABCD имеет две параллельные стороны BC и AD, причем AB=BC=CD=5, AD=10. Четырехугольник разбили на четыре равных четырехугольника как показано на рисунке. Найдите отношение длины отрезка X к длине отрезка </a:t>
            </a:r>
            <a:r>
              <a:rPr lang="ru-RU" sz="2800" b="1" dirty="0" smtClean="0"/>
              <a:t>Y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1331640" y="3212976"/>
            <a:ext cx="1008112" cy="172819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>1) 3   2) 4,5   3) 5     4) 6,2</a:t>
            </a:r>
            <a:endParaRPr lang="ru-RU" sz="2400" b="1" dirty="0"/>
          </a:p>
        </p:txBody>
      </p:sp>
      <p:pic>
        <p:nvPicPr>
          <p:cNvPr id="4" name="Рисунок 3" descr="https://ru-static.z-dn.net/files/ddf/519d1296b6fc4f979ff288d0b1e93eb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36912"/>
            <a:ext cx="3888433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539552" y="5661248"/>
            <a:ext cx="3600400" cy="1041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1"/>
                </a:solidFill>
              </a:rPr>
              <a:t>Ответ: 5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08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352928" cy="2592288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/>
              <a:t>Есть страна, в которой меньше 40, но больше 32 городов и поселков. При этом каждый город соединён 5 поселками, а каждый поселок соединен с 3 городами. Сколько всего городов и поселков в данной стране?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1907704" y="2924944"/>
            <a:ext cx="6400800" cy="14732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400" b="1" dirty="0" smtClean="0"/>
              <a:t>1)33</a:t>
            </a:r>
            <a:br>
              <a:rPr lang="ru-RU" sz="2400" b="1" dirty="0" smtClean="0"/>
            </a:br>
            <a:r>
              <a:rPr lang="ru-RU" sz="2400" b="1" dirty="0" smtClean="0"/>
              <a:t>2)37</a:t>
            </a:r>
            <a:br>
              <a:rPr lang="ru-RU" sz="2400" b="1" dirty="0" smtClean="0"/>
            </a:br>
            <a:r>
              <a:rPr lang="ru-RU" sz="2400" b="1" dirty="0" smtClean="0"/>
              <a:t>3)39</a:t>
            </a:r>
            <a:br>
              <a:rPr lang="ru-RU" sz="2400" b="1" dirty="0" smtClean="0"/>
            </a:br>
            <a:r>
              <a:rPr lang="ru-RU" sz="2400" b="1" dirty="0" smtClean="0"/>
              <a:t>4)невозможно определить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39552" y="5661248"/>
            <a:ext cx="3600400" cy="1041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1"/>
                </a:solidFill>
              </a:rPr>
              <a:t>Ответ: 37?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3096344"/>
          </a:xfrm>
        </p:spPr>
        <p:txBody>
          <a:bodyPr>
            <a:noAutofit/>
          </a:bodyPr>
          <a:lstStyle/>
          <a:p>
            <a:pPr algn="just"/>
            <a:r>
              <a:rPr lang="ru-RU" sz="2800" dirty="0"/>
              <a:t>Рыбаки делили улов. По 12 Булату и Сергею, а остальные – Денису, которые не умеет считать. Ночью Булат у Сергея, Сергей у Дениса, а Денис у Булата украли по одной рыбе. В результате средняя масса рыбы у Булата уменьшилась на один кг, у Сергея на два, зато у Дениса увеличилась на 4. Сколько рыбы досталось Денису? ( в ответе указать количество)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1763688" y="3789040"/>
            <a:ext cx="5608712" cy="14732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400" dirty="0" smtClean="0"/>
              <a:t>1) 7</a:t>
            </a:r>
            <a:br>
              <a:rPr lang="ru-RU" sz="2400" dirty="0" smtClean="0"/>
            </a:br>
            <a:r>
              <a:rPr lang="ru-RU" sz="2400" dirty="0" smtClean="0"/>
              <a:t>2) 9</a:t>
            </a:r>
            <a:br>
              <a:rPr lang="ru-RU" sz="2400" dirty="0" smtClean="0"/>
            </a:br>
            <a:r>
              <a:rPr lang="ru-RU" sz="2400" dirty="0" smtClean="0"/>
              <a:t>3) 12</a:t>
            </a:r>
            <a:br>
              <a:rPr lang="ru-RU" sz="2400" dirty="0" smtClean="0"/>
            </a:br>
            <a:r>
              <a:rPr lang="ru-RU" sz="2400" dirty="0" smtClean="0"/>
              <a:t>4) 15</a:t>
            </a:r>
            <a:endParaRPr lang="ru-RU" sz="24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9552" y="5661248"/>
            <a:ext cx="3600400" cy="1041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1"/>
                </a:solidFill>
              </a:rPr>
              <a:t>Ответ: 9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1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268760"/>
            <a:ext cx="7992888" cy="1780108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sz="2000" dirty="0"/>
              <a:t/>
            </a:r>
            <a:br>
              <a:rPr lang="ru-RU" sz="2000" dirty="0"/>
            </a:br>
            <a:r>
              <a:rPr lang="ru-RU" sz="2700" b="1" dirty="0"/>
              <a:t> 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/>
              <a:t> 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3100" dirty="0" smtClean="0">
                <a:effectLst/>
              </a:rPr>
              <a:t>Для ремонта кухни привезли плитку странной формы (см. рисунок). Каким наименьшим количеством таких плиток можно полностью покрыть пол </a:t>
            </a:r>
            <a:r>
              <a:rPr lang="ru-RU" sz="3100" smtClean="0">
                <a:effectLst/>
              </a:rPr>
              <a:t>площадью 6х6? </a:t>
            </a:r>
            <a:r>
              <a:rPr lang="ru-RU" sz="3100" dirty="0" smtClean="0">
                <a:effectLst/>
              </a:rPr>
              <a:t>Плитки можно накладывать друг на друга.  </a:t>
            </a:r>
            <a:br>
              <a:rPr lang="ru-RU" sz="3100" dirty="0" smtClean="0">
                <a:effectLst/>
              </a:rPr>
            </a:br>
            <a:r>
              <a:rPr lang="ru-RU" sz="3100" dirty="0" smtClean="0">
                <a:effectLst/>
              </a:rPr>
              <a:t> Приведите обязательно пример. </a:t>
            </a:r>
            <a:endParaRPr lang="ru-RU" sz="3100" dirty="0"/>
          </a:p>
        </p:txBody>
      </p:sp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436096" y="3356992"/>
            <a:ext cx="2411760" cy="2176760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39552" y="5661248"/>
            <a:ext cx="3600400" cy="1041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1"/>
                </a:solidFill>
              </a:rPr>
              <a:t>Ответ: 8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type="subTitle" idx="1"/>
          </p:nvPr>
        </p:nvSpPr>
        <p:spPr>
          <a:xfrm>
            <a:off x="540977" y="5517232"/>
            <a:ext cx="1008112" cy="172819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>1) 8   2) 9     3) 10     4) 11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633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48" y="620688"/>
            <a:ext cx="8193105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539552" y="5661248"/>
            <a:ext cx="3600400" cy="1041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1"/>
                </a:solidFill>
              </a:rPr>
              <a:t>Ответ: 48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1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293779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539552" y="5661248"/>
            <a:ext cx="3600400" cy="1041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accent1"/>
                </a:solidFill>
              </a:rPr>
              <a:t>Ответ: 144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13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339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Решение олимпиадных задач</vt:lpstr>
      <vt:lpstr>Альбина испекла торт для своих одноклассников. Третьему однокласснику досталось столько же торта, сколько первым двум вместе взятым. Четвертому – столько же, сколько второму и третьему. Пятому – столько же, сколько третьему и четвертому. Шестому – столько же, сколько четвертому и пятому. А седьмому не досталось – торт кончился. Какова была масса торта изначально, если известно, что пятый одноклассник получил 10 гр?</vt:lpstr>
      <vt:lpstr>Графики трех функций y = gx + g,       y = qx + q  и  y = kx + b имеют общую точку, причем g не равно q. Обязательно ли k = b?</vt:lpstr>
      <vt:lpstr>Четырехугольник ABCD имеет две параллельные стороны BC и AD, причем AB=BC=CD=5, AD=10. Четырехугольник разбили на четыре равных четырехугольника как показано на рисунке. Найдите отношение длины отрезка X к длине отрезка Y</vt:lpstr>
      <vt:lpstr>Есть страна, в которой меньше 40, но больше 32 городов и поселков. При этом каждый город соединён 5 поселками, а каждый поселок соединен с 3 городами. Сколько всего городов и поселков в данной стране? </vt:lpstr>
      <vt:lpstr>Рыбаки делили улов. По 12 Булату и Сергею, а остальные – Денису, которые не умеет считать. Ночью Булат у Сергея, Сергей у Дениса, а Денис у Булата украли по одной рыбе. В результате средняя масса рыбы у Булата уменьшилась на один кг, у Сергея на два, зато у Дениса увеличилась на 4. Сколько рыбы досталось Денису? ( в ответе указать количество)</vt:lpstr>
      <vt:lpstr>     Для ремонта кухни привезли плитку странной формы (см. рисунок). Каким наименьшим количеством таких плиток можно полностью покрыть пол площадью 6х6? Плитки можно накладывать друг на друга.    Приведите обязательно пример.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Фидания</dc:creator>
  <cp:lastModifiedBy>фидания</cp:lastModifiedBy>
  <cp:revision>14</cp:revision>
  <dcterms:created xsi:type="dcterms:W3CDTF">2019-11-11T20:00:02Z</dcterms:created>
  <dcterms:modified xsi:type="dcterms:W3CDTF">2020-04-22T17:51:30Z</dcterms:modified>
</cp:coreProperties>
</file>